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55C6A-675A-425A-BCED-D7F564D7C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4994C5-CF0D-4946-AA23-4E5C94E8E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305197-97EF-4B19-AB23-1A3986E8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8C8BCE-4566-4A3E-A3D9-D6E0FD46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EE0CDE-6BE0-44D9-A265-BF884395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3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01F42-47EA-4EC8-BB59-8CEAAB20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117707-EC2D-429A-8F62-F56C99D2A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FDA24-5C52-4324-A25C-81220150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BFEABB-9670-4352-9B1F-41F2DBA4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61F39A-93BA-4B93-BF37-4420190F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A4F66A-9CDD-4F92-A3C0-62FBFC3D8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5F74DE-0E39-4192-BA45-F9630A23A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1CCD7F-D5D9-48F9-8580-C3D20311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37D2F1-E372-4529-9C8C-169FA4D2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E93C6-F19F-48A8-B92A-B2A292C2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34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55907-4A04-45EA-A7CA-7C7A67A4B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89502F-D871-4E0A-B164-3B161845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020C2A-9F79-4A37-ADCD-175968CB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AF9A3-A6CF-4DF9-AB71-30FFBAEB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C84B3-BA00-47CE-BBF7-61FA320A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89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AAD4A-66A5-4242-A2F5-4D990095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4F8FA9-C92A-4193-89BE-CE02390EC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512CC-2EAA-4BFD-926E-6FD67420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CA533E-C249-4AC2-8C58-11A64EC9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31F377-C5BE-480F-BC40-9813508B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59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B72FD-DFAC-483B-83F4-6493E83D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9664BC-489E-48CC-ABB8-6C757FFB9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8F16CF-C3B6-48E0-8526-1BF3463EF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DBE4E0-3F02-469C-9FD5-6B2D6530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E71F28-8441-4802-8C42-9C8173B2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72AEB1-E864-4844-A7F3-13379666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72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6A210-E847-4941-8771-623149BF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A7B9ED-C35A-4C63-BEBF-FFEC02FB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0BEB16-3970-424A-B7CC-DA6516FD8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E13CE2-0017-41FB-B959-EE52C166B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046EB5A-E1E9-4F86-9FFF-B3F0CF20F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7DF302-DF8C-4A35-B456-860DCAF2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84F12B1-6BC0-4F8A-8ADC-F5A03A65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DB3929-8CD4-4A49-994D-B8761B64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60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A3F0A-A524-445B-93D2-4CAE2829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820CD9-324F-49C1-8AA4-E3A45DD27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CD0377-AF7C-40CF-AF37-E118257D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D653E6-9C01-46ED-99EF-C47A110D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93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B9AB7A-4F6D-417F-A496-F00E1123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37F5A1E-8880-4D97-9253-44070AA1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02E9C2-1A73-4809-95B9-A6153CA8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15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8C5D8-334D-4161-9F2B-1C63E13C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899E88-AEED-4CEA-BBDB-8689962C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B2FDC2-5407-4C79-955E-A9C0F6D52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17A4A2-0F63-41EC-B11D-298D52B8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01092E-9565-427D-9346-D382956F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CB13DC-71B5-47EA-8F8B-90F1398F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07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25110-2EEE-48B8-8024-B18596B5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8CC615-DECD-472B-8D5C-8CFD38E55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B8A180-FDBF-4777-93FD-1FCB0D439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81B06E-A390-462A-A9CF-859DCA97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2EDFB6-18B2-4DD9-A08C-99B96203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6741ED-23EF-4478-A60F-56537486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17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DFE7B4-7225-4421-B483-8D4C0374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0109A7-3038-47D9-89C2-088FAF00A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DC8655-D77F-4E67-980F-ACE390AD5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6EFA-9174-454D-ABB3-7BC4DBBDF9BC}" type="datetimeFigureOut">
              <a:rPr lang="pt-BR" smtClean="0"/>
              <a:t>22/05/2020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F683A9-0895-4523-95E4-2FB142C6F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9FCBDF-27A7-43C6-905A-18FC3159E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8167B-998F-407B-9227-8078CC6472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40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0C8D05F-EA6F-4D48-83B8-7FAE8E8813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67" t="18667" r="47374" b="32923"/>
          <a:stretch/>
        </p:blipFill>
        <p:spPr>
          <a:xfrm>
            <a:off x="150055" y="140676"/>
            <a:ext cx="4937760" cy="33199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3ECF244-CCDD-4A7C-AB62-8F08A94AA9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" t="18462" r="68225" b="10769"/>
          <a:stretch/>
        </p:blipFill>
        <p:spPr>
          <a:xfrm>
            <a:off x="8496887" y="140676"/>
            <a:ext cx="3545058" cy="485335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B7F276E-C92B-4EC4-A6E4-018E1C5A64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18462" r="29304" b="12616"/>
          <a:stretch/>
        </p:blipFill>
        <p:spPr>
          <a:xfrm>
            <a:off x="5673970" y="267285"/>
            <a:ext cx="2513428" cy="4726745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9CF8FB9-39FA-4E0B-B81E-F5020E282A12}"/>
              </a:ext>
            </a:extLst>
          </p:cNvPr>
          <p:cNvCxnSpPr/>
          <p:nvPr/>
        </p:nvCxnSpPr>
        <p:spPr>
          <a:xfrm flipV="1">
            <a:off x="8947052" y="267285"/>
            <a:ext cx="1139483" cy="12098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4215D5E8-36B1-4CB1-B247-52F3D8A8817C}"/>
              </a:ext>
            </a:extLst>
          </p:cNvPr>
          <p:cNvCxnSpPr/>
          <p:nvPr/>
        </p:nvCxnSpPr>
        <p:spPr>
          <a:xfrm>
            <a:off x="8820443" y="2053883"/>
            <a:ext cx="140677" cy="2180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39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E6F4F73-A8BD-4F56-97FD-D24117596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51" t="22154" r="8801" b="12411"/>
          <a:stretch/>
        </p:blipFill>
        <p:spPr>
          <a:xfrm>
            <a:off x="112542" y="0"/>
            <a:ext cx="12130140" cy="6625883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BA8D0D46-0374-44ED-BC95-961D422237D0}"/>
              </a:ext>
            </a:extLst>
          </p:cNvPr>
          <p:cNvSpPr/>
          <p:nvPr/>
        </p:nvSpPr>
        <p:spPr>
          <a:xfrm>
            <a:off x="7891975" y="1266092"/>
            <a:ext cx="2504050" cy="22930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582A011B-45DE-4668-8652-C7AAE777554C}"/>
              </a:ext>
            </a:extLst>
          </p:cNvPr>
          <p:cNvCxnSpPr>
            <a:stCxn id="4" idx="2"/>
          </p:cNvCxnSpPr>
          <p:nvPr/>
        </p:nvCxnSpPr>
        <p:spPr>
          <a:xfrm flipH="1" flipV="1">
            <a:off x="4304714" y="1266092"/>
            <a:ext cx="3587261" cy="1146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4E28F64A-8BA2-41B7-8DF7-658615E2D906}"/>
              </a:ext>
            </a:extLst>
          </p:cNvPr>
          <p:cNvSpPr txBox="1"/>
          <p:nvPr/>
        </p:nvSpPr>
        <p:spPr>
          <a:xfrm>
            <a:off x="3566161" y="3559126"/>
            <a:ext cx="8159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Tube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14EB145-1A0B-4A57-8E9C-EFEC4C5DFDBC}"/>
              </a:ext>
            </a:extLst>
          </p:cNvPr>
          <p:cNvSpPr txBox="1"/>
          <p:nvPr/>
        </p:nvSpPr>
        <p:spPr>
          <a:xfrm>
            <a:off x="2275503" y="2647314"/>
            <a:ext cx="172675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600" b="1" dirty="0"/>
              <a:t>Chuck – x </a:t>
            </a:r>
            <a:r>
              <a:rPr lang="pt-BR" sz="1600" b="1" dirty="0" err="1"/>
              <a:t>rotation</a:t>
            </a:r>
            <a:endParaRPr lang="pt-BR" sz="1600" b="1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2E5ED3-1535-421B-8BBB-7A3249AFC275}"/>
              </a:ext>
            </a:extLst>
          </p:cNvPr>
          <p:cNvSpPr txBox="1"/>
          <p:nvPr/>
        </p:nvSpPr>
        <p:spPr>
          <a:xfrm>
            <a:off x="7891975" y="3928458"/>
            <a:ext cx="266759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600" b="1" dirty="0"/>
              <a:t>Tower – linear </a:t>
            </a:r>
            <a:r>
              <a:rPr lang="pt-BR" sz="1600" b="1" dirty="0" err="1"/>
              <a:t>movement</a:t>
            </a:r>
            <a:r>
              <a:rPr lang="pt-BR" sz="1600" b="1" dirty="0"/>
              <a:t> - Y </a:t>
            </a:r>
          </a:p>
          <a:p>
            <a:r>
              <a:rPr lang="pt-BR" sz="1600" b="1" dirty="0" err="1"/>
              <a:t>And</a:t>
            </a:r>
            <a:r>
              <a:rPr lang="pt-BR" sz="1600" b="1" dirty="0"/>
              <a:t> Z </a:t>
            </a:r>
            <a:r>
              <a:rPr lang="pt-BR" sz="1600" b="1" dirty="0" err="1"/>
              <a:t>movement</a:t>
            </a:r>
            <a:endParaRPr lang="pt-BR" sz="16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C42A50-335B-4B6C-A110-2485D9D04D08}"/>
              </a:ext>
            </a:extLst>
          </p:cNvPr>
          <p:cNvSpPr txBox="1"/>
          <p:nvPr/>
        </p:nvSpPr>
        <p:spPr>
          <a:xfrm>
            <a:off x="2176919" y="0"/>
            <a:ext cx="42520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err="1"/>
              <a:t>Torch</a:t>
            </a:r>
            <a:r>
              <a:rPr lang="pt-BR" dirty="0"/>
              <a:t> </a:t>
            </a:r>
            <a:r>
              <a:rPr lang="pt-BR" dirty="0" err="1"/>
              <a:t>head</a:t>
            </a:r>
            <a:r>
              <a:rPr lang="pt-BR" dirty="0"/>
              <a:t> – </a:t>
            </a:r>
            <a:r>
              <a:rPr lang="pt-BR" dirty="0" err="1"/>
              <a:t>rotation</a:t>
            </a:r>
            <a:r>
              <a:rPr lang="pt-BR" dirty="0"/>
              <a:t> in Y </a:t>
            </a:r>
            <a:r>
              <a:rPr lang="pt-BR" dirty="0" err="1"/>
              <a:t>axis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X </a:t>
            </a:r>
            <a:r>
              <a:rPr lang="pt-BR" dirty="0" err="1"/>
              <a:t>axis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580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Fedato - Bermo</dc:creator>
  <cp:lastModifiedBy>Antonio Fedato - Bermo</cp:lastModifiedBy>
  <cp:revision>3</cp:revision>
  <dcterms:created xsi:type="dcterms:W3CDTF">2020-05-23T02:36:55Z</dcterms:created>
  <dcterms:modified xsi:type="dcterms:W3CDTF">2020-05-23T02:59:35Z</dcterms:modified>
</cp:coreProperties>
</file>